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5" r:id="rId5"/>
    <p:sldId id="264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JSME VESPOJENÍ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80"/>
            <a:ext cx="9144000" cy="5156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963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2"/>
    </mc:Choice>
    <mc:Fallback>
      <p:transition spd="slow" advTm="6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 podporu dětí </a:t>
            </a:r>
            <a:br>
              <a:rPr lang="cs-CZ" b="1" dirty="0" smtClean="0"/>
            </a:br>
            <a:r>
              <a:rPr lang="cs-CZ" b="1" dirty="0" smtClean="0"/>
              <a:t>z dětských domovů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 smtClean="0"/>
              <a:t>Cesta k dětem</a:t>
            </a:r>
            <a:br>
              <a:rPr lang="cs-CZ" sz="3200" b="1" dirty="0" smtClean="0"/>
            </a:br>
            <a:endParaRPr lang="cs-CZ" sz="3200" b="1" dirty="0" smtClean="0"/>
          </a:p>
          <a:p>
            <a:r>
              <a:rPr lang="cs-CZ" sz="3200" b="1" dirty="0" smtClean="0"/>
              <a:t>Cesta </a:t>
            </a:r>
            <a:r>
              <a:rPr lang="cs-CZ" sz="3200" b="1" dirty="0"/>
              <a:t>k přírodě  </a:t>
            </a:r>
            <a:br>
              <a:rPr lang="cs-CZ" sz="3200" b="1" dirty="0"/>
            </a:br>
            <a:endParaRPr lang="cs-CZ" sz="3200" b="1" dirty="0"/>
          </a:p>
          <a:p>
            <a:r>
              <a:rPr lang="cs-CZ" sz="3200" b="1" dirty="0"/>
              <a:t>Cesta pomoci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39" y="864108"/>
            <a:ext cx="3309353" cy="33093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83" y="2438400"/>
            <a:ext cx="2135378" cy="21353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00" y="4190439"/>
            <a:ext cx="1557314" cy="1557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0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34"/>
    </mc:Choice>
    <mc:Fallback>
      <p:transition spd="slow" advTm="12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 srdce 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               k srdci</a:t>
            </a:r>
            <a:endParaRPr lang="cs-CZ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67201" y="1123837"/>
            <a:ext cx="7228114" cy="28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b="1" dirty="0" smtClean="0"/>
              <a:t>SPOLEČNÉ VÝLETY</a:t>
            </a:r>
            <a:endParaRPr lang="cs-CZ" sz="54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744" y="758158"/>
            <a:ext cx="9024256" cy="5332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7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1"/>
    </mc:Choice>
    <mc:Fallback>
      <p:transition spd="slow" advTm="5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 srdce 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               k srdci</a:t>
            </a:r>
            <a:endParaRPr lang="cs-CZ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67201" y="1123837"/>
            <a:ext cx="7228114" cy="28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b="1" dirty="0" smtClean="0"/>
              <a:t>KMOTROVSTVÍ</a:t>
            </a:r>
            <a:endParaRPr lang="cs-CZ" sz="5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896" y="770439"/>
            <a:ext cx="8543876" cy="5292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85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8"/>
    </mc:Choice>
    <mc:Fallback>
      <p:transition spd="slow" advTm="6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 srdce 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               k srdci</a:t>
            </a:r>
            <a:endParaRPr lang="cs-CZ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1" y="758158"/>
            <a:ext cx="9039229" cy="5332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41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0"/>
    </mc:Choice>
    <mc:Fallback>
      <p:transition spd="slow" advTm="4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MUZIKÁL VÍRA</a:t>
            </a:r>
            <a:endParaRPr lang="cs-CZ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3032600" cy="2321990"/>
          </a:xfrm>
        </p:spPr>
        <p:txBody>
          <a:bodyPr>
            <a:noAutofit/>
          </a:bodyPr>
          <a:lstStyle/>
          <a:p>
            <a:endParaRPr lang="cs-CZ" sz="2800" b="1" dirty="0" smtClean="0"/>
          </a:p>
          <a:p>
            <a:pPr algn="r"/>
            <a:r>
              <a:rPr lang="cs-CZ" sz="2800" b="1" dirty="0" smtClean="0"/>
              <a:t>Autorský muzikál </a:t>
            </a:r>
            <a:br>
              <a:rPr lang="cs-CZ" sz="2800" b="1" dirty="0" smtClean="0"/>
            </a:br>
            <a:r>
              <a:rPr lang="cs-CZ" sz="2800" b="1" dirty="0" smtClean="0"/>
              <a:t>Albín A. </a:t>
            </a:r>
            <a:r>
              <a:rPr lang="cs-CZ" sz="2800" b="1" dirty="0" err="1" smtClean="0"/>
              <a:t>Balát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Dětský domov Staňkov</a:t>
            </a:r>
            <a:endParaRPr lang="cs-CZ" sz="28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43" y="868363"/>
            <a:ext cx="3703214" cy="51212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030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66"/>
    </mc:Choice>
    <mc:Fallback>
      <p:transition spd="slow" advTm="5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94" y="1115568"/>
            <a:ext cx="3305315" cy="2377440"/>
          </a:xfrm>
        </p:spPr>
        <p:txBody>
          <a:bodyPr/>
          <a:lstStyle/>
          <a:p>
            <a:r>
              <a:rPr lang="cs-CZ" b="1" dirty="0" smtClean="0"/>
              <a:t>DOMOV MECLOV</a:t>
            </a:r>
            <a:endParaRPr lang="cs-CZ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693" y="3493008"/>
            <a:ext cx="3155643" cy="2322576"/>
          </a:xfrm>
        </p:spPr>
        <p:txBody>
          <a:bodyPr>
            <a:normAutofit/>
          </a:bodyPr>
          <a:lstStyle/>
          <a:p>
            <a:pPr algn="r"/>
            <a:r>
              <a:rPr lang="cs-CZ" sz="2800" b="1" dirty="0" smtClean="0"/>
              <a:t>Chráněné bydlení pro děti z domovů    a osoby, které potřebují sociální asistenci</a:t>
            </a:r>
            <a:endParaRPr lang="cs-CZ" sz="28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35" y="930442"/>
            <a:ext cx="6155723" cy="5409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40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87"/>
    </mc:Choice>
    <mc:Fallback>
      <p:transition spd="slow" advTm="4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358"/>
            <a:ext cx="3751118" cy="375111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4906365"/>
            <a:ext cx="3494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MECLOV 20</a:t>
            </a:r>
          </a:p>
          <a:p>
            <a:r>
              <a:rPr lang="cs-CZ" sz="2800" b="1" dirty="0" smtClean="0">
                <a:solidFill>
                  <a:schemeClr val="bg1"/>
                </a:solidFill>
              </a:rPr>
              <a:t>346 01 Horšovský </a:t>
            </a:r>
            <a:r>
              <a:rPr lang="cs-CZ" sz="2800" b="1" dirty="0" smtClean="0">
                <a:solidFill>
                  <a:schemeClr val="bg1"/>
                </a:solidFill>
              </a:rPr>
              <a:t>Týn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127172" y="1436915"/>
            <a:ext cx="475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Buďte s námi</a:t>
            </a:r>
            <a:endParaRPr lang="cs-CZ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27172" y="2623457"/>
            <a:ext cx="4757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VESPOJENÍ!</a:t>
            </a:r>
            <a:endParaRPr lang="cs-CZ" sz="6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27173" y="4643476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více na    www.vespojenios.cz</a:t>
            </a:r>
            <a:endParaRPr lang="cs-CZ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37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63"/>
    </mc:Choice>
    <mc:Fallback>
      <p:transition spd="slow" advTm="4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5|2.3|1.5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Rámeček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TM03457475[[fn=Rámec]]</Template>
  <TotalTime>390</TotalTime>
  <Words>50</Words>
  <Application>Microsoft Office PowerPoint</Application>
  <PresentationFormat>Širokoúhlá obrazovka</PresentationFormat>
  <Paragraphs>20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Corbel</vt:lpstr>
      <vt:lpstr>Wingdings 2</vt:lpstr>
      <vt:lpstr>Rámeček</vt:lpstr>
      <vt:lpstr>JSME VESPOJENÍ</vt:lpstr>
      <vt:lpstr>Na podporu dětí  z dětských domovů</vt:lpstr>
      <vt:lpstr>Od srdce                   k srdci</vt:lpstr>
      <vt:lpstr>Od srdce                   k srdci</vt:lpstr>
      <vt:lpstr>Od srdce                   k srdci</vt:lpstr>
      <vt:lpstr>MUZIKÁL VÍRA</vt:lpstr>
      <vt:lpstr>DOMOV MECLOV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JSME VESPOJENÍ</dc:title>
  <dc:creator>Hanka</dc:creator>
  <cp:lastModifiedBy>Hanka</cp:lastModifiedBy>
  <cp:revision>23</cp:revision>
  <dcterms:created xsi:type="dcterms:W3CDTF">2015-03-18T14:47:50Z</dcterms:created>
  <dcterms:modified xsi:type="dcterms:W3CDTF">2015-03-19T21:44:45Z</dcterms:modified>
</cp:coreProperties>
</file>